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15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1AE6-9C94-49A3-9CCE-2784BC776254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D034-643A-4506-AD11-D799F21331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28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1AE6-9C94-49A3-9CCE-2784BC776254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D034-643A-4506-AD11-D799F21331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94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1AE6-9C94-49A3-9CCE-2784BC776254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D034-643A-4506-AD11-D799F21331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699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1AE6-9C94-49A3-9CCE-2784BC776254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D034-643A-4506-AD11-D799F21331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19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1AE6-9C94-49A3-9CCE-2784BC776254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D034-643A-4506-AD11-D799F21331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864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1AE6-9C94-49A3-9CCE-2784BC776254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D034-643A-4506-AD11-D799F21331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77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1AE6-9C94-49A3-9CCE-2784BC776254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D034-643A-4506-AD11-D799F21331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92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1AE6-9C94-49A3-9CCE-2784BC776254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D034-643A-4506-AD11-D799F21331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94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1AE6-9C94-49A3-9CCE-2784BC776254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D034-643A-4506-AD11-D799F21331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43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1AE6-9C94-49A3-9CCE-2784BC776254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D034-643A-4506-AD11-D799F21331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50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1AE6-9C94-49A3-9CCE-2784BC776254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D034-643A-4506-AD11-D799F21331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060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F1AE6-9C94-49A3-9CCE-2784BC776254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7D034-643A-4506-AD11-D799F21331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2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828800" y="2362200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1500" dirty="0">
                <a:latin typeface="標楷體" panose="03000509000000000000" pitchFamily="65" charset="-120"/>
                <a:ea typeface="標楷體" panose="03000509000000000000" pitchFamily="65" charset="-120"/>
              </a:rPr>
              <a:t>社群名稱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095500" y="5791200"/>
            <a:ext cx="607089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社群類型 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(XXXX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學習目標：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實際學習成效：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191000" y="14630400"/>
            <a:ext cx="274947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照片說明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4020800" y="22050851"/>
            <a:ext cx="274947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照片說明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4325600" y="14615874"/>
            <a:ext cx="274947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照片說明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191000" y="22050851"/>
            <a:ext cx="274947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照片說明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828800" y="16306800"/>
            <a:ext cx="7772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900" dirty="0"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1814135" y="23317200"/>
            <a:ext cx="7772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900" dirty="0"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981200" y="23804463"/>
            <a:ext cx="7772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900" dirty="0"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11814135" y="16611599"/>
            <a:ext cx="7772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900" dirty="0"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726214" y="4370962"/>
            <a:ext cx="6070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指導老師：</a:t>
            </a:r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XXX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751A9941-306B-4F0A-8041-9FC29F8984EC}"/>
              </a:ext>
            </a:extLst>
          </p:cNvPr>
          <p:cNvSpPr txBox="1"/>
          <p:nvPr/>
        </p:nvSpPr>
        <p:spPr>
          <a:xfrm>
            <a:off x="3649662" y="13181841"/>
            <a:ext cx="1735296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組員：成員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、成員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、成員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成員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、成員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、成員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18626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52</Words>
  <Application>Microsoft Office PowerPoint</Application>
  <PresentationFormat>自訂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廖凈苡</dc:creator>
  <cp:lastModifiedBy>USER</cp:lastModifiedBy>
  <cp:revision>5</cp:revision>
  <dcterms:created xsi:type="dcterms:W3CDTF">2025-03-07T02:24:31Z</dcterms:created>
  <dcterms:modified xsi:type="dcterms:W3CDTF">2025-03-07T02:44:01Z</dcterms:modified>
</cp:coreProperties>
</file>