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383625" cy="30275213"/>
  <p:notesSz cx="6858000" cy="9144000"/>
  <p:defaultTextStyle>
    <a:defPPr>
      <a:defRPr lang="zh-TW"/>
    </a:defPPr>
    <a:lvl1pPr marL="0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1pPr>
    <a:lvl2pPr marL="1239789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2pPr>
    <a:lvl3pPr marL="2479578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3pPr>
    <a:lvl4pPr marL="3719368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4pPr>
    <a:lvl5pPr marL="4959157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5pPr>
    <a:lvl6pPr marL="6198946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6pPr>
    <a:lvl7pPr marL="7438735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7pPr>
    <a:lvl8pPr marL="8678525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8pPr>
    <a:lvl9pPr marL="9918314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24" d="100"/>
          <a:sy n="24" d="100"/>
        </p:scale>
        <p:origin x="154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F1AE6-9C94-49A3-9CCE-2784BC776254}" type="datetimeFigureOut">
              <a:rPr lang="zh-TW" altLang="en-US" smtClean="0"/>
              <a:t>2025/3/7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7D034-643A-4506-AD11-D799F21331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2288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F1AE6-9C94-49A3-9CCE-2784BC776254}" type="datetimeFigureOut">
              <a:rPr lang="zh-TW" altLang="en-US" smtClean="0"/>
              <a:t>2025/3/7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7D034-643A-4506-AD11-D799F21331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6944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F1AE6-9C94-49A3-9CCE-2784BC776254}" type="datetimeFigureOut">
              <a:rPr lang="zh-TW" altLang="en-US" smtClean="0"/>
              <a:t>2025/3/7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7D034-643A-4506-AD11-D799F21331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6996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F1AE6-9C94-49A3-9CCE-2784BC776254}" type="datetimeFigureOut">
              <a:rPr lang="zh-TW" altLang="en-US" smtClean="0"/>
              <a:t>2025/3/7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7D034-643A-4506-AD11-D799F21331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1195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F1AE6-9C94-49A3-9CCE-2784BC776254}" type="datetimeFigureOut">
              <a:rPr lang="zh-TW" altLang="en-US" smtClean="0"/>
              <a:t>2025/3/7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7D034-643A-4506-AD11-D799F21331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8649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F1AE6-9C94-49A3-9CCE-2784BC776254}" type="datetimeFigureOut">
              <a:rPr lang="zh-TW" altLang="en-US" smtClean="0"/>
              <a:t>2025/3/7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7D034-643A-4506-AD11-D799F21331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1777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F1AE6-9C94-49A3-9CCE-2784BC776254}" type="datetimeFigureOut">
              <a:rPr lang="zh-TW" altLang="en-US" smtClean="0"/>
              <a:t>2025/3/7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7D034-643A-4506-AD11-D799F21331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5920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F1AE6-9C94-49A3-9CCE-2784BC776254}" type="datetimeFigureOut">
              <a:rPr lang="zh-TW" altLang="en-US" smtClean="0"/>
              <a:t>2025/3/7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7D034-643A-4506-AD11-D799F21331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0942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F1AE6-9C94-49A3-9CCE-2784BC776254}" type="datetimeFigureOut">
              <a:rPr lang="zh-TW" altLang="en-US" smtClean="0"/>
              <a:t>2025/3/7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7D034-643A-4506-AD11-D799F21331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6431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F1AE6-9C94-49A3-9CCE-2784BC776254}" type="datetimeFigureOut">
              <a:rPr lang="zh-TW" altLang="en-US" smtClean="0"/>
              <a:t>2025/3/7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7D034-643A-4506-AD11-D799F21331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4503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F1AE6-9C94-49A3-9CCE-2784BC776254}" type="datetimeFigureOut">
              <a:rPr lang="zh-TW" altLang="en-US" smtClean="0"/>
              <a:t>2025/3/7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7D034-643A-4506-AD11-D799F21331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0603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F1AE6-9C94-49A3-9CCE-2784BC776254}" type="datetimeFigureOut">
              <a:rPr lang="zh-TW" altLang="en-US" smtClean="0"/>
              <a:t>2025/3/7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7D034-643A-4506-AD11-D799F21331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523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828800" y="2362200"/>
            <a:ext cx="6083717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1500" dirty="0">
                <a:latin typeface="標楷體" panose="03000509000000000000" pitchFamily="65" charset="-120"/>
                <a:ea typeface="標楷體" panose="03000509000000000000" pitchFamily="65" charset="-120"/>
              </a:rPr>
              <a:t>社群名稱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2095500" y="5791200"/>
            <a:ext cx="6070893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社群類型 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(XXXX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類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學習目標：</a:t>
            </a:r>
            <a:endParaRPr lang="en-US" altLang="zh-TW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實際學習成效：</a:t>
            </a:r>
            <a:endParaRPr lang="en-US" altLang="zh-TW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4191000" y="14630400"/>
            <a:ext cx="274947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照片說明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14020800" y="22050851"/>
            <a:ext cx="274947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照片說明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14325600" y="14615874"/>
            <a:ext cx="274947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照片說明</a:t>
            </a:r>
          </a:p>
        </p:txBody>
      </p:sp>
      <p:sp>
        <p:nvSpPr>
          <p:cNvPr id="10" name="文字方塊 9"/>
          <p:cNvSpPr txBox="1"/>
          <p:nvPr/>
        </p:nvSpPr>
        <p:spPr>
          <a:xfrm>
            <a:off x="4191000" y="22050851"/>
            <a:ext cx="274947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照片說明</a:t>
            </a:r>
          </a:p>
        </p:txBody>
      </p:sp>
      <p:sp>
        <p:nvSpPr>
          <p:cNvPr id="11" name="文字方塊 10"/>
          <p:cNvSpPr txBox="1"/>
          <p:nvPr/>
        </p:nvSpPr>
        <p:spPr>
          <a:xfrm>
            <a:off x="1828800" y="16306800"/>
            <a:ext cx="777240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3900" dirty="0">
                <a:latin typeface="標楷體" panose="03000509000000000000" pitchFamily="65" charset="-120"/>
                <a:ea typeface="標楷體" panose="03000509000000000000" pitchFamily="65" charset="-120"/>
              </a:rPr>
              <a:t>照片</a:t>
            </a:r>
          </a:p>
        </p:txBody>
      </p:sp>
      <p:sp>
        <p:nvSpPr>
          <p:cNvPr id="12" name="文字方塊 11"/>
          <p:cNvSpPr txBox="1"/>
          <p:nvPr/>
        </p:nvSpPr>
        <p:spPr>
          <a:xfrm>
            <a:off x="11814135" y="23317200"/>
            <a:ext cx="777240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3900" dirty="0">
                <a:latin typeface="標楷體" panose="03000509000000000000" pitchFamily="65" charset="-120"/>
                <a:ea typeface="標楷體" panose="03000509000000000000" pitchFamily="65" charset="-120"/>
              </a:rPr>
              <a:t>照片</a:t>
            </a:r>
          </a:p>
        </p:txBody>
      </p:sp>
      <p:sp>
        <p:nvSpPr>
          <p:cNvPr id="13" name="文字方塊 12"/>
          <p:cNvSpPr txBox="1"/>
          <p:nvPr/>
        </p:nvSpPr>
        <p:spPr>
          <a:xfrm>
            <a:off x="1981200" y="23804463"/>
            <a:ext cx="777240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3900" dirty="0">
                <a:latin typeface="標楷體" panose="03000509000000000000" pitchFamily="65" charset="-120"/>
                <a:ea typeface="標楷體" panose="03000509000000000000" pitchFamily="65" charset="-120"/>
              </a:rPr>
              <a:t>照片</a:t>
            </a:r>
          </a:p>
        </p:txBody>
      </p:sp>
      <p:sp>
        <p:nvSpPr>
          <p:cNvPr id="14" name="文字方塊 13"/>
          <p:cNvSpPr txBox="1"/>
          <p:nvPr/>
        </p:nvSpPr>
        <p:spPr>
          <a:xfrm>
            <a:off x="11814135" y="16611599"/>
            <a:ext cx="777240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3900" dirty="0">
                <a:latin typeface="標楷體" panose="03000509000000000000" pitchFamily="65" charset="-120"/>
                <a:ea typeface="標楷體" panose="03000509000000000000" pitchFamily="65" charset="-120"/>
              </a:rPr>
              <a:t>照片</a:t>
            </a:r>
          </a:p>
        </p:txBody>
      </p:sp>
      <p:sp>
        <p:nvSpPr>
          <p:cNvPr id="15" name="文字方塊 14"/>
          <p:cNvSpPr txBox="1"/>
          <p:nvPr/>
        </p:nvSpPr>
        <p:spPr>
          <a:xfrm>
            <a:off x="1726214" y="4370962"/>
            <a:ext cx="60708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指導老師：</a:t>
            </a:r>
            <a:r>
              <a:rPr lang="en-US" altLang="zh-TW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XXX</a:t>
            </a: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751A9941-306B-4F0A-8041-9FC29F8984EC}"/>
              </a:ext>
            </a:extLst>
          </p:cNvPr>
          <p:cNvSpPr txBox="1"/>
          <p:nvPr/>
        </p:nvSpPr>
        <p:spPr>
          <a:xfrm>
            <a:off x="3649662" y="13181841"/>
            <a:ext cx="1735296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組員：成員</a:t>
            </a:r>
            <a:r>
              <a:rPr lang="en-US" altLang="zh-TW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、成員</a:t>
            </a:r>
            <a:r>
              <a:rPr lang="en-US" altLang="zh-TW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2 </a:t>
            </a:r>
            <a:r>
              <a:rPr lang="zh-TW" alt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、成員</a:t>
            </a:r>
            <a:r>
              <a:rPr lang="en-US" altLang="zh-TW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 </a:t>
            </a:r>
            <a:r>
              <a:rPr lang="zh-TW" alt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成員</a:t>
            </a:r>
            <a:r>
              <a:rPr lang="en-US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、成員</a:t>
            </a:r>
            <a:r>
              <a:rPr lang="en-US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、成員</a:t>
            </a:r>
            <a:r>
              <a:rPr lang="en-US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818626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52</Words>
  <Application>Microsoft Office PowerPoint</Application>
  <PresentationFormat>自訂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標楷體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廖凈苡</dc:creator>
  <cp:lastModifiedBy>USER</cp:lastModifiedBy>
  <cp:revision>5</cp:revision>
  <dcterms:created xsi:type="dcterms:W3CDTF">2025-03-07T02:24:31Z</dcterms:created>
  <dcterms:modified xsi:type="dcterms:W3CDTF">2025-03-07T02:44:01Z</dcterms:modified>
</cp:coreProperties>
</file>