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21383625" cy="30275213"/>
  <p:notesSz cx="6858000" cy="9144000"/>
  <p:defaultTextStyle>
    <a:defPPr>
      <a:defRPr lang="zh-TW"/>
    </a:defPPr>
    <a:lvl1pPr marL="0" algn="l" defTabSz="2479578" rtl="0" eaLnBrk="1" latinLnBrk="0" hangingPunct="1">
      <a:defRPr sz="4881" kern="1200">
        <a:solidFill>
          <a:schemeClr val="tx1"/>
        </a:solidFill>
        <a:latin typeface="+mn-lt"/>
        <a:ea typeface="+mn-ea"/>
        <a:cs typeface="+mn-cs"/>
      </a:defRPr>
    </a:lvl1pPr>
    <a:lvl2pPr marL="1239789" algn="l" defTabSz="2479578" rtl="0" eaLnBrk="1" latinLnBrk="0" hangingPunct="1">
      <a:defRPr sz="4881" kern="1200">
        <a:solidFill>
          <a:schemeClr val="tx1"/>
        </a:solidFill>
        <a:latin typeface="+mn-lt"/>
        <a:ea typeface="+mn-ea"/>
        <a:cs typeface="+mn-cs"/>
      </a:defRPr>
    </a:lvl2pPr>
    <a:lvl3pPr marL="2479578" algn="l" defTabSz="2479578" rtl="0" eaLnBrk="1" latinLnBrk="0" hangingPunct="1">
      <a:defRPr sz="4881" kern="1200">
        <a:solidFill>
          <a:schemeClr val="tx1"/>
        </a:solidFill>
        <a:latin typeface="+mn-lt"/>
        <a:ea typeface="+mn-ea"/>
        <a:cs typeface="+mn-cs"/>
      </a:defRPr>
    </a:lvl3pPr>
    <a:lvl4pPr marL="3719368" algn="l" defTabSz="2479578" rtl="0" eaLnBrk="1" latinLnBrk="0" hangingPunct="1">
      <a:defRPr sz="4881" kern="1200">
        <a:solidFill>
          <a:schemeClr val="tx1"/>
        </a:solidFill>
        <a:latin typeface="+mn-lt"/>
        <a:ea typeface="+mn-ea"/>
        <a:cs typeface="+mn-cs"/>
      </a:defRPr>
    </a:lvl4pPr>
    <a:lvl5pPr marL="4959157" algn="l" defTabSz="2479578" rtl="0" eaLnBrk="1" latinLnBrk="0" hangingPunct="1">
      <a:defRPr sz="4881" kern="1200">
        <a:solidFill>
          <a:schemeClr val="tx1"/>
        </a:solidFill>
        <a:latin typeface="+mn-lt"/>
        <a:ea typeface="+mn-ea"/>
        <a:cs typeface="+mn-cs"/>
      </a:defRPr>
    </a:lvl5pPr>
    <a:lvl6pPr marL="6198946" algn="l" defTabSz="2479578" rtl="0" eaLnBrk="1" latinLnBrk="0" hangingPunct="1">
      <a:defRPr sz="4881" kern="1200">
        <a:solidFill>
          <a:schemeClr val="tx1"/>
        </a:solidFill>
        <a:latin typeface="+mn-lt"/>
        <a:ea typeface="+mn-ea"/>
        <a:cs typeface="+mn-cs"/>
      </a:defRPr>
    </a:lvl6pPr>
    <a:lvl7pPr marL="7438735" algn="l" defTabSz="2479578" rtl="0" eaLnBrk="1" latinLnBrk="0" hangingPunct="1">
      <a:defRPr sz="4881" kern="1200">
        <a:solidFill>
          <a:schemeClr val="tx1"/>
        </a:solidFill>
        <a:latin typeface="+mn-lt"/>
        <a:ea typeface="+mn-ea"/>
        <a:cs typeface="+mn-cs"/>
      </a:defRPr>
    </a:lvl7pPr>
    <a:lvl8pPr marL="8678525" algn="l" defTabSz="2479578" rtl="0" eaLnBrk="1" latinLnBrk="0" hangingPunct="1">
      <a:defRPr sz="4881" kern="1200">
        <a:solidFill>
          <a:schemeClr val="tx1"/>
        </a:solidFill>
        <a:latin typeface="+mn-lt"/>
        <a:ea typeface="+mn-ea"/>
        <a:cs typeface="+mn-cs"/>
      </a:defRPr>
    </a:lvl8pPr>
    <a:lvl9pPr marL="9918314" algn="l" defTabSz="2479578" rtl="0" eaLnBrk="1" latinLnBrk="0" hangingPunct="1">
      <a:defRPr sz="488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24" d="100"/>
          <a:sy n="24" d="100"/>
        </p:scale>
        <p:origin x="154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3772" y="4954765"/>
            <a:ext cx="18176081" cy="10540259"/>
          </a:xfrm>
        </p:spPr>
        <p:txBody>
          <a:bodyPr anchor="b"/>
          <a:lstStyle>
            <a:lvl1pPr algn="ctr">
              <a:defRPr sz="14031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2953" y="15901497"/>
            <a:ext cx="16037719" cy="7309499"/>
          </a:xfrm>
        </p:spPr>
        <p:txBody>
          <a:bodyPr/>
          <a:lstStyle>
            <a:lvl1pPr marL="0" indent="0" algn="ctr">
              <a:buNone/>
              <a:defRPr sz="5612"/>
            </a:lvl1pPr>
            <a:lvl2pPr marL="1069162" indent="0" algn="ctr">
              <a:buNone/>
              <a:defRPr sz="4677"/>
            </a:lvl2pPr>
            <a:lvl3pPr marL="2138324" indent="0" algn="ctr">
              <a:buNone/>
              <a:defRPr sz="4209"/>
            </a:lvl3pPr>
            <a:lvl4pPr marL="3207487" indent="0" algn="ctr">
              <a:buNone/>
              <a:defRPr sz="3742"/>
            </a:lvl4pPr>
            <a:lvl5pPr marL="4276649" indent="0" algn="ctr">
              <a:buNone/>
              <a:defRPr sz="3742"/>
            </a:lvl5pPr>
            <a:lvl6pPr marL="5345811" indent="0" algn="ctr">
              <a:buNone/>
              <a:defRPr sz="3742"/>
            </a:lvl6pPr>
            <a:lvl7pPr marL="6414973" indent="0" algn="ctr">
              <a:buNone/>
              <a:defRPr sz="3742"/>
            </a:lvl7pPr>
            <a:lvl8pPr marL="7484135" indent="0" algn="ctr">
              <a:buNone/>
              <a:defRPr sz="3742"/>
            </a:lvl8pPr>
            <a:lvl9pPr marL="8553298" indent="0" algn="ctr">
              <a:buNone/>
              <a:defRPr sz="3742"/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F1AE6-9C94-49A3-9CCE-2784BC776254}" type="datetimeFigureOut">
              <a:rPr lang="zh-TW" altLang="en-US" smtClean="0"/>
              <a:t>2025/3/7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7D034-643A-4506-AD11-D799F213315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022881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F1AE6-9C94-49A3-9CCE-2784BC776254}" type="datetimeFigureOut">
              <a:rPr lang="zh-TW" altLang="en-US" smtClean="0"/>
              <a:t>2025/3/7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7D034-643A-4506-AD11-D799F213315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36944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02658" y="1611875"/>
            <a:ext cx="4610844" cy="25656844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70125" y="1611875"/>
            <a:ext cx="13565237" cy="25656844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F1AE6-9C94-49A3-9CCE-2784BC776254}" type="datetimeFigureOut">
              <a:rPr lang="zh-TW" altLang="en-US" smtClean="0"/>
              <a:t>2025/3/7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7D034-643A-4506-AD11-D799F213315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269960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F1AE6-9C94-49A3-9CCE-2784BC776254}" type="datetimeFigureOut">
              <a:rPr lang="zh-TW" altLang="en-US" smtClean="0"/>
              <a:t>2025/3/7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7D034-643A-4506-AD11-D799F213315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611955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8988" y="7547788"/>
            <a:ext cx="18443377" cy="12593645"/>
          </a:xfrm>
        </p:spPr>
        <p:txBody>
          <a:bodyPr anchor="b"/>
          <a:lstStyle>
            <a:lvl1pPr>
              <a:defRPr sz="14031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8988" y="20260574"/>
            <a:ext cx="18443377" cy="6622701"/>
          </a:xfrm>
        </p:spPr>
        <p:txBody>
          <a:bodyPr/>
          <a:lstStyle>
            <a:lvl1pPr marL="0" indent="0">
              <a:buNone/>
              <a:defRPr sz="5612">
                <a:solidFill>
                  <a:schemeClr val="tx1"/>
                </a:solidFill>
              </a:defRPr>
            </a:lvl1pPr>
            <a:lvl2pPr marL="1069162" indent="0">
              <a:buNone/>
              <a:defRPr sz="4677">
                <a:solidFill>
                  <a:schemeClr val="tx1">
                    <a:tint val="75000"/>
                  </a:schemeClr>
                </a:solidFill>
              </a:defRPr>
            </a:lvl2pPr>
            <a:lvl3pPr marL="2138324" indent="0">
              <a:buNone/>
              <a:defRPr sz="4209">
                <a:solidFill>
                  <a:schemeClr val="tx1">
                    <a:tint val="75000"/>
                  </a:schemeClr>
                </a:solidFill>
              </a:defRPr>
            </a:lvl3pPr>
            <a:lvl4pPr marL="3207487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4pPr>
            <a:lvl5pPr marL="4276649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5pPr>
            <a:lvl6pPr marL="5345811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6pPr>
            <a:lvl7pPr marL="6414973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7pPr>
            <a:lvl8pPr marL="7484135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8pPr>
            <a:lvl9pPr marL="8553298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F1AE6-9C94-49A3-9CCE-2784BC776254}" type="datetimeFigureOut">
              <a:rPr lang="zh-TW" altLang="en-US" smtClean="0"/>
              <a:t>2025/3/7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7D034-643A-4506-AD11-D799F213315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186491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70124" y="8059374"/>
            <a:ext cx="9088041" cy="19209345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825460" y="8059374"/>
            <a:ext cx="9088041" cy="19209345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F1AE6-9C94-49A3-9CCE-2784BC776254}" type="datetimeFigureOut">
              <a:rPr lang="zh-TW" altLang="en-US" smtClean="0"/>
              <a:t>2025/3/7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7D034-643A-4506-AD11-D799F213315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61777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1611882"/>
            <a:ext cx="18443377" cy="5851808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2912" y="7421634"/>
            <a:ext cx="9046274" cy="3637228"/>
          </a:xfrm>
        </p:spPr>
        <p:txBody>
          <a:bodyPr anchor="b"/>
          <a:lstStyle>
            <a:lvl1pPr marL="0" indent="0">
              <a:buNone/>
              <a:defRPr sz="5612" b="1"/>
            </a:lvl1pPr>
            <a:lvl2pPr marL="1069162" indent="0">
              <a:buNone/>
              <a:defRPr sz="4677" b="1"/>
            </a:lvl2pPr>
            <a:lvl3pPr marL="2138324" indent="0">
              <a:buNone/>
              <a:defRPr sz="4209" b="1"/>
            </a:lvl3pPr>
            <a:lvl4pPr marL="3207487" indent="0">
              <a:buNone/>
              <a:defRPr sz="3742" b="1"/>
            </a:lvl4pPr>
            <a:lvl5pPr marL="4276649" indent="0">
              <a:buNone/>
              <a:defRPr sz="3742" b="1"/>
            </a:lvl5pPr>
            <a:lvl6pPr marL="5345811" indent="0">
              <a:buNone/>
              <a:defRPr sz="3742" b="1"/>
            </a:lvl6pPr>
            <a:lvl7pPr marL="6414973" indent="0">
              <a:buNone/>
              <a:defRPr sz="3742" b="1"/>
            </a:lvl7pPr>
            <a:lvl8pPr marL="7484135" indent="0">
              <a:buNone/>
              <a:defRPr sz="3742" b="1"/>
            </a:lvl8pPr>
            <a:lvl9pPr marL="8553298" indent="0">
              <a:buNone/>
              <a:defRPr sz="3742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72912" y="11058863"/>
            <a:ext cx="9046274" cy="16265921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25461" y="7421634"/>
            <a:ext cx="9090826" cy="3637228"/>
          </a:xfrm>
        </p:spPr>
        <p:txBody>
          <a:bodyPr anchor="b"/>
          <a:lstStyle>
            <a:lvl1pPr marL="0" indent="0">
              <a:buNone/>
              <a:defRPr sz="5612" b="1"/>
            </a:lvl1pPr>
            <a:lvl2pPr marL="1069162" indent="0">
              <a:buNone/>
              <a:defRPr sz="4677" b="1"/>
            </a:lvl2pPr>
            <a:lvl3pPr marL="2138324" indent="0">
              <a:buNone/>
              <a:defRPr sz="4209" b="1"/>
            </a:lvl3pPr>
            <a:lvl4pPr marL="3207487" indent="0">
              <a:buNone/>
              <a:defRPr sz="3742" b="1"/>
            </a:lvl4pPr>
            <a:lvl5pPr marL="4276649" indent="0">
              <a:buNone/>
              <a:defRPr sz="3742" b="1"/>
            </a:lvl5pPr>
            <a:lvl6pPr marL="5345811" indent="0">
              <a:buNone/>
              <a:defRPr sz="3742" b="1"/>
            </a:lvl6pPr>
            <a:lvl7pPr marL="6414973" indent="0">
              <a:buNone/>
              <a:defRPr sz="3742" b="1"/>
            </a:lvl7pPr>
            <a:lvl8pPr marL="7484135" indent="0">
              <a:buNone/>
              <a:defRPr sz="3742" b="1"/>
            </a:lvl8pPr>
            <a:lvl9pPr marL="8553298" indent="0">
              <a:buNone/>
              <a:defRPr sz="3742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25461" y="11058863"/>
            <a:ext cx="9090826" cy="16265921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F1AE6-9C94-49A3-9CCE-2784BC776254}" type="datetimeFigureOut">
              <a:rPr lang="zh-TW" altLang="en-US" smtClean="0"/>
              <a:t>2025/3/7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7D034-643A-4506-AD11-D799F213315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15920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F1AE6-9C94-49A3-9CCE-2784BC776254}" type="datetimeFigureOut">
              <a:rPr lang="zh-TW" altLang="en-US" smtClean="0"/>
              <a:t>2025/3/7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7D034-643A-4506-AD11-D799F213315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209421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F1AE6-9C94-49A3-9CCE-2784BC776254}" type="datetimeFigureOut">
              <a:rPr lang="zh-TW" altLang="en-US" smtClean="0"/>
              <a:t>2025/3/7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7D034-643A-4506-AD11-D799F213315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16431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2018348"/>
            <a:ext cx="6896776" cy="7064216"/>
          </a:xfrm>
        </p:spPr>
        <p:txBody>
          <a:bodyPr anchor="b"/>
          <a:lstStyle>
            <a:lvl1pPr>
              <a:defRPr sz="7483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0826" y="4359077"/>
            <a:ext cx="10825460" cy="21515024"/>
          </a:xfrm>
        </p:spPr>
        <p:txBody>
          <a:bodyPr/>
          <a:lstStyle>
            <a:lvl1pPr>
              <a:defRPr sz="7483"/>
            </a:lvl1pPr>
            <a:lvl2pPr>
              <a:defRPr sz="6548"/>
            </a:lvl2pPr>
            <a:lvl3pPr>
              <a:defRPr sz="5612"/>
            </a:lvl3pPr>
            <a:lvl4pPr>
              <a:defRPr sz="4677"/>
            </a:lvl4pPr>
            <a:lvl5pPr>
              <a:defRPr sz="4677"/>
            </a:lvl5pPr>
            <a:lvl6pPr>
              <a:defRPr sz="4677"/>
            </a:lvl6pPr>
            <a:lvl7pPr>
              <a:defRPr sz="4677"/>
            </a:lvl7pPr>
            <a:lvl8pPr>
              <a:defRPr sz="4677"/>
            </a:lvl8pPr>
            <a:lvl9pPr>
              <a:defRPr sz="4677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2909" y="9082564"/>
            <a:ext cx="6896776" cy="16826573"/>
          </a:xfrm>
        </p:spPr>
        <p:txBody>
          <a:bodyPr/>
          <a:lstStyle>
            <a:lvl1pPr marL="0" indent="0">
              <a:buNone/>
              <a:defRPr sz="3742"/>
            </a:lvl1pPr>
            <a:lvl2pPr marL="1069162" indent="0">
              <a:buNone/>
              <a:defRPr sz="3274"/>
            </a:lvl2pPr>
            <a:lvl3pPr marL="2138324" indent="0">
              <a:buNone/>
              <a:defRPr sz="2806"/>
            </a:lvl3pPr>
            <a:lvl4pPr marL="3207487" indent="0">
              <a:buNone/>
              <a:defRPr sz="2339"/>
            </a:lvl4pPr>
            <a:lvl5pPr marL="4276649" indent="0">
              <a:buNone/>
              <a:defRPr sz="2339"/>
            </a:lvl5pPr>
            <a:lvl6pPr marL="5345811" indent="0">
              <a:buNone/>
              <a:defRPr sz="2339"/>
            </a:lvl6pPr>
            <a:lvl7pPr marL="6414973" indent="0">
              <a:buNone/>
              <a:defRPr sz="2339"/>
            </a:lvl7pPr>
            <a:lvl8pPr marL="7484135" indent="0">
              <a:buNone/>
              <a:defRPr sz="2339"/>
            </a:lvl8pPr>
            <a:lvl9pPr marL="8553298" indent="0">
              <a:buNone/>
              <a:defRPr sz="2339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F1AE6-9C94-49A3-9CCE-2784BC776254}" type="datetimeFigureOut">
              <a:rPr lang="zh-TW" altLang="en-US" smtClean="0"/>
              <a:t>2025/3/7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7D034-643A-4506-AD11-D799F213315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54503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2018348"/>
            <a:ext cx="6896776" cy="7064216"/>
          </a:xfrm>
        </p:spPr>
        <p:txBody>
          <a:bodyPr anchor="b"/>
          <a:lstStyle>
            <a:lvl1pPr>
              <a:defRPr sz="7483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090826" y="4359077"/>
            <a:ext cx="10825460" cy="21515024"/>
          </a:xfrm>
        </p:spPr>
        <p:txBody>
          <a:bodyPr anchor="t"/>
          <a:lstStyle>
            <a:lvl1pPr marL="0" indent="0">
              <a:buNone/>
              <a:defRPr sz="7483"/>
            </a:lvl1pPr>
            <a:lvl2pPr marL="1069162" indent="0">
              <a:buNone/>
              <a:defRPr sz="6548"/>
            </a:lvl2pPr>
            <a:lvl3pPr marL="2138324" indent="0">
              <a:buNone/>
              <a:defRPr sz="5612"/>
            </a:lvl3pPr>
            <a:lvl4pPr marL="3207487" indent="0">
              <a:buNone/>
              <a:defRPr sz="4677"/>
            </a:lvl4pPr>
            <a:lvl5pPr marL="4276649" indent="0">
              <a:buNone/>
              <a:defRPr sz="4677"/>
            </a:lvl5pPr>
            <a:lvl6pPr marL="5345811" indent="0">
              <a:buNone/>
              <a:defRPr sz="4677"/>
            </a:lvl6pPr>
            <a:lvl7pPr marL="6414973" indent="0">
              <a:buNone/>
              <a:defRPr sz="4677"/>
            </a:lvl7pPr>
            <a:lvl8pPr marL="7484135" indent="0">
              <a:buNone/>
              <a:defRPr sz="4677"/>
            </a:lvl8pPr>
            <a:lvl9pPr marL="8553298" indent="0">
              <a:buNone/>
              <a:defRPr sz="4677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2909" y="9082564"/>
            <a:ext cx="6896776" cy="16826573"/>
          </a:xfrm>
        </p:spPr>
        <p:txBody>
          <a:bodyPr/>
          <a:lstStyle>
            <a:lvl1pPr marL="0" indent="0">
              <a:buNone/>
              <a:defRPr sz="3742"/>
            </a:lvl1pPr>
            <a:lvl2pPr marL="1069162" indent="0">
              <a:buNone/>
              <a:defRPr sz="3274"/>
            </a:lvl2pPr>
            <a:lvl3pPr marL="2138324" indent="0">
              <a:buNone/>
              <a:defRPr sz="2806"/>
            </a:lvl3pPr>
            <a:lvl4pPr marL="3207487" indent="0">
              <a:buNone/>
              <a:defRPr sz="2339"/>
            </a:lvl4pPr>
            <a:lvl5pPr marL="4276649" indent="0">
              <a:buNone/>
              <a:defRPr sz="2339"/>
            </a:lvl5pPr>
            <a:lvl6pPr marL="5345811" indent="0">
              <a:buNone/>
              <a:defRPr sz="2339"/>
            </a:lvl6pPr>
            <a:lvl7pPr marL="6414973" indent="0">
              <a:buNone/>
              <a:defRPr sz="2339"/>
            </a:lvl7pPr>
            <a:lvl8pPr marL="7484135" indent="0">
              <a:buNone/>
              <a:defRPr sz="2339"/>
            </a:lvl8pPr>
            <a:lvl9pPr marL="8553298" indent="0">
              <a:buNone/>
              <a:defRPr sz="2339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F1AE6-9C94-49A3-9CCE-2784BC776254}" type="datetimeFigureOut">
              <a:rPr lang="zh-TW" altLang="en-US" smtClean="0"/>
              <a:t>2025/3/7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7D034-643A-4506-AD11-D799F213315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00603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70124" y="1611882"/>
            <a:ext cx="18443377" cy="58518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0124" y="8059374"/>
            <a:ext cx="18443377" cy="192093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70124" y="28060644"/>
            <a:ext cx="4811316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7F1AE6-9C94-49A3-9CCE-2784BC776254}" type="datetimeFigureOut">
              <a:rPr lang="zh-TW" altLang="en-US" smtClean="0"/>
              <a:t>2025/3/7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083326" y="28060644"/>
            <a:ext cx="7216973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102185" y="28060644"/>
            <a:ext cx="4811316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57D034-643A-4506-AD11-D799F213315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1523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2138324" rtl="0" eaLnBrk="1" latinLnBrk="0" hangingPunct="1">
        <a:lnSpc>
          <a:spcPct val="90000"/>
        </a:lnSpc>
        <a:spcBef>
          <a:spcPct val="0"/>
        </a:spcBef>
        <a:buNone/>
        <a:defRPr sz="1028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34581" indent="-534581" algn="l" defTabSz="2138324" rtl="0" eaLnBrk="1" latinLnBrk="0" hangingPunct="1">
        <a:lnSpc>
          <a:spcPct val="90000"/>
        </a:lnSpc>
        <a:spcBef>
          <a:spcPts val="2339"/>
        </a:spcBef>
        <a:buFont typeface="Arial" panose="020B0604020202020204" pitchFamily="34" charset="0"/>
        <a:buChar char="•"/>
        <a:defRPr sz="6548" kern="1200">
          <a:solidFill>
            <a:schemeClr val="tx1"/>
          </a:solidFill>
          <a:latin typeface="+mn-lt"/>
          <a:ea typeface="+mn-ea"/>
          <a:cs typeface="+mn-cs"/>
        </a:defRPr>
      </a:lvl1pPr>
      <a:lvl2pPr marL="1603743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5612" kern="1200">
          <a:solidFill>
            <a:schemeClr val="tx1"/>
          </a:solidFill>
          <a:latin typeface="+mn-lt"/>
          <a:ea typeface="+mn-ea"/>
          <a:cs typeface="+mn-cs"/>
        </a:defRPr>
      </a:lvl2pPr>
      <a:lvl3pPr marL="2672906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677" kern="1200">
          <a:solidFill>
            <a:schemeClr val="tx1"/>
          </a:solidFill>
          <a:latin typeface="+mn-lt"/>
          <a:ea typeface="+mn-ea"/>
          <a:cs typeface="+mn-cs"/>
        </a:defRPr>
      </a:lvl3pPr>
      <a:lvl4pPr marL="3742068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4pPr>
      <a:lvl5pPr marL="4811230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5pPr>
      <a:lvl6pPr marL="5880392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6pPr>
      <a:lvl7pPr marL="6949554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7pPr>
      <a:lvl8pPr marL="8018717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8pPr>
      <a:lvl9pPr marL="9087879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1pPr>
      <a:lvl2pPr marL="1069162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2pPr>
      <a:lvl3pPr marL="2138324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3pPr>
      <a:lvl4pPr marL="3207487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4pPr>
      <a:lvl5pPr marL="4276649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5pPr>
      <a:lvl6pPr marL="5345811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6pPr>
      <a:lvl7pPr marL="6414973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7pPr>
      <a:lvl8pPr marL="7484135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8pPr>
      <a:lvl9pPr marL="8553298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1828800" y="2362200"/>
            <a:ext cx="6083717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1500" dirty="0">
                <a:latin typeface="標楷體" panose="03000509000000000000" pitchFamily="65" charset="-120"/>
                <a:ea typeface="標楷體" panose="03000509000000000000" pitchFamily="65" charset="-120"/>
              </a:rPr>
              <a:t>社群名稱</a:t>
            </a:r>
          </a:p>
        </p:txBody>
      </p:sp>
      <p:sp>
        <p:nvSpPr>
          <p:cNvPr id="6" name="文字方塊 5"/>
          <p:cNvSpPr txBox="1"/>
          <p:nvPr/>
        </p:nvSpPr>
        <p:spPr>
          <a:xfrm>
            <a:off x="2095500" y="5791200"/>
            <a:ext cx="6070893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5400" dirty="0">
                <a:latin typeface="標楷體" panose="03000509000000000000" pitchFamily="65" charset="-120"/>
                <a:ea typeface="標楷體" panose="03000509000000000000" pitchFamily="65" charset="-120"/>
              </a:rPr>
              <a:t>社群類型 </a:t>
            </a:r>
            <a:r>
              <a:rPr lang="en-US" altLang="zh-TW" sz="5400" dirty="0">
                <a:latin typeface="標楷體" panose="03000509000000000000" pitchFamily="65" charset="-120"/>
                <a:ea typeface="標楷體" panose="03000509000000000000" pitchFamily="65" charset="-120"/>
              </a:rPr>
              <a:t>(XXXX</a:t>
            </a:r>
            <a:r>
              <a:rPr lang="zh-TW" altLang="en-US" sz="5400" dirty="0">
                <a:latin typeface="標楷體" panose="03000509000000000000" pitchFamily="65" charset="-120"/>
                <a:ea typeface="標楷體" panose="03000509000000000000" pitchFamily="65" charset="-120"/>
              </a:rPr>
              <a:t>類</a:t>
            </a:r>
            <a:r>
              <a:rPr lang="en-US" altLang="zh-TW" sz="54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r>
              <a:rPr lang="zh-TW" altLang="en-US" sz="5400" dirty="0">
                <a:latin typeface="標楷體" panose="03000509000000000000" pitchFamily="65" charset="-120"/>
                <a:ea typeface="標楷體" panose="03000509000000000000" pitchFamily="65" charset="-120"/>
              </a:rPr>
              <a:t>學習目標：</a:t>
            </a:r>
            <a:endParaRPr lang="en-US" altLang="zh-TW" sz="5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5400" dirty="0">
                <a:latin typeface="標楷體" panose="03000509000000000000" pitchFamily="65" charset="-120"/>
                <a:ea typeface="標楷體" panose="03000509000000000000" pitchFamily="65" charset="-120"/>
              </a:rPr>
              <a:t>實際學習成效：</a:t>
            </a:r>
            <a:endParaRPr lang="en-US" altLang="zh-TW" sz="5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4191000" y="14630400"/>
            <a:ext cx="274947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5000" dirty="0">
                <a:latin typeface="標楷體" panose="03000509000000000000" pitchFamily="65" charset="-120"/>
                <a:ea typeface="標楷體" panose="03000509000000000000" pitchFamily="65" charset="-120"/>
              </a:rPr>
              <a:t>照片說明</a:t>
            </a:r>
          </a:p>
        </p:txBody>
      </p:sp>
      <p:sp>
        <p:nvSpPr>
          <p:cNvPr id="8" name="文字方塊 7"/>
          <p:cNvSpPr txBox="1"/>
          <p:nvPr/>
        </p:nvSpPr>
        <p:spPr>
          <a:xfrm>
            <a:off x="14020800" y="22050851"/>
            <a:ext cx="274947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5000" dirty="0">
                <a:latin typeface="標楷體" panose="03000509000000000000" pitchFamily="65" charset="-120"/>
                <a:ea typeface="標楷體" panose="03000509000000000000" pitchFamily="65" charset="-120"/>
              </a:rPr>
              <a:t>照片說明</a:t>
            </a:r>
          </a:p>
        </p:txBody>
      </p:sp>
      <p:sp>
        <p:nvSpPr>
          <p:cNvPr id="9" name="文字方塊 8"/>
          <p:cNvSpPr txBox="1"/>
          <p:nvPr/>
        </p:nvSpPr>
        <p:spPr>
          <a:xfrm>
            <a:off x="14325600" y="14615874"/>
            <a:ext cx="274947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5000" dirty="0">
                <a:latin typeface="標楷體" panose="03000509000000000000" pitchFamily="65" charset="-120"/>
                <a:ea typeface="標楷體" panose="03000509000000000000" pitchFamily="65" charset="-120"/>
              </a:rPr>
              <a:t>照片說明</a:t>
            </a:r>
          </a:p>
        </p:txBody>
      </p:sp>
      <p:sp>
        <p:nvSpPr>
          <p:cNvPr id="10" name="文字方塊 9"/>
          <p:cNvSpPr txBox="1"/>
          <p:nvPr/>
        </p:nvSpPr>
        <p:spPr>
          <a:xfrm>
            <a:off x="4191000" y="22050851"/>
            <a:ext cx="274947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5000" dirty="0">
                <a:latin typeface="標楷體" panose="03000509000000000000" pitchFamily="65" charset="-120"/>
                <a:ea typeface="標楷體" panose="03000509000000000000" pitchFamily="65" charset="-120"/>
              </a:rPr>
              <a:t>照片說明</a:t>
            </a:r>
          </a:p>
        </p:txBody>
      </p:sp>
      <p:sp>
        <p:nvSpPr>
          <p:cNvPr id="11" name="文字方塊 10"/>
          <p:cNvSpPr txBox="1"/>
          <p:nvPr/>
        </p:nvSpPr>
        <p:spPr>
          <a:xfrm>
            <a:off x="1828800" y="16306800"/>
            <a:ext cx="7772400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3900" dirty="0">
                <a:latin typeface="標楷體" panose="03000509000000000000" pitchFamily="65" charset="-120"/>
                <a:ea typeface="標楷體" panose="03000509000000000000" pitchFamily="65" charset="-120"/>
              </a:rPr>
              <a:t>照片</a:t>
            </a:r>
          </a:p>
        </p:txBody>
      </p:sp>
      <p:sp>
        <p:nvSpPr>
          <p:cNvPr id="12" name="文字方塊 11"/>
          <p:cNvSpPr txBox="1"/>
          <p:nvPr/>
        </p:nvSpPr>
        <p:spPr>
          <a:xfrm>
            <a:off x="11814135" y="23317200"/>
            <a:ext cx="7772400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3900" dirty="0">
                <a:latin typeface="標楷體" panose="03000509000000000000" pitchFamily="65" charset="-120"/>
                <a:ea typeface="標楷體" panose="03000509000000000000" pitchFamily="65" charset="-120"/>
              </a:rPr>
              <a:t>照片</a:t>
            </a:r>
          </a:p>
        </p:txBody>
      </p:sp>
      <p:sp>
        <p:nvSpPr>
          <p:cNvPr id="13" name="文字方塊 12"/>
          <p:cNvSpPr txBox="1"/>
          <p:nvPr/>
        </p:nvSpPr>
        <p:spPr>
          <a:xfrm>
            <a:off x="1981200" y="23804463"/>
            <a:ext cx="7772400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3900" dirty="0">
                <a:latin typeface="標楷體" panose="03000509000000000000" pitchFamily="65" charset="-120"/>
                <a:ea typeface="標楷體" panose="03000509000000000000" pitchFamily="65" charset="-120"/>
              </a:rPr>
              <a:t>照片</a:t>
            </a:r>
          </a:p>
        </p:txBody>
      </p:sp>
      <p:sp>
        <p:nvSpPr>
          <p:cNvPr id="14" name="文字方塊 13"/>
          <p:cNvSpPr txBox="1"/>
          <p:nvPr/>
        </p:nvSpPr>
        <p:spPr>
          <a:xfrm>
            <a:off x="11814135" y="16611599"/>
            <a:ext cx="7772400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3900" dirty="0">
                <a:latin typeface="標楷體" panose="03000509000000000000" pitchFamily="65" charset="-120"/>
                <a:ea typeface="標楷體" panose="03000509000000000000" pitchFamily="65" charset="-120"/>
              </a:rPr>
              <a:t>照片</a:t>
            </a:r>
          </a:p>
        </p:txBody>
      </p:sp>
      <p:sp>
        <p:nvSpPr>
          <p:cNvPr id="15" name="文字方塊 14"/>
          <p:cNvSpPr txBox="1"/>
          <p:nvPr/>
        </p:nvSpPr>
        <p:spPr>
          <a:xfrm>
            <a:off x="1726214" y="4370962"/>
            <a:ext cx="60708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指導老師：</a:t>
            </a:r>
            <a:r>
              <a:rPr lang="en-US" altLang="zh-TW" sz="6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XXX</a:t>
            </a: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751A9941-306B-4F0A-8041-9FC29F8984EC}"/>
              </a:ext>
            </a:extLst>
          </p:cNvPr>
          <p:cNvSpPr txBox="1"/>
          <p:nvPr/>
        </p:nvSpPr>
        <p:spPr>
          <a:xfrm>
            <a:off x="3649662" y="13181841"/>
            <a:ext cx="1735296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5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組員：成員</a:t>
            </a:r>
            <a:r>
              <a:rPr lang="en-US" altLang="zh-TW" sz="5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5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、成員</a:t>
            </a:r>
            <a:r>
              <a:rPr lang="en-US" altLang="zh-TW" sz="5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2 </a:t>
            </a:r>
            <a:r>
              <a:rPr lang="zh-TW" altLang="en-US" sz="5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、成員</a:t>
            </a:r>
            <a:r>
              <a:rPr lang="en-US" altLang="zh-TW" sz="5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3 </a:t>
            </a:r>
            <a:r>
              <a:rPr lang="zh-TW" altLang="en-US" sz="5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成員</a:t>
            </a:r>
            <a:r>
              <a:rPr lang="en-US" altLang="zh-TW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4</a:t>
            </a:r>
            <a:r>
              <a:rPr lang="zh-TW" altLang="en-US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、成員</a:t>
            </a:r>
            <a:r>
              <a:rPr lang="en-US" altLang="zh-TW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5</a:t>
            </a:r>
            <a:r>
              <a:rPr lang="zh-TW" altLang="en-US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、成員</a:t>
            </a:r>
            <a:r>
              <a:rPr lang="en-US" altLang="zh-TW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8186269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</TotalTime>
  <Words>52</Words>
  <Application>Microsoft Office PowerPoint</Application>
  <PresentationFormat>自訂</PresentationFormat>
  <Paragraphs>14</Paragraphs>
  <Slides>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6" baseType="lpstr">
      <vt:lpstr>標楷體</vt:lpstr>
      <vt:lpstr>Arial</vt:lpstr>
      <vt:lpstr>Calibri</vt:lpstr>
      <vt:lpstr>Calibri Light</vt:lpstr>
      <vt:lpstr>Office 佈景主題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廖凈苡</dc:creator>
  <cp:lastModifiedBy>USER</cp:lastModifiedBy>
  <cp:revision>5</cp:revision>
  <dcterms:created xsi:type="dcterms:W3CDTF">2025-03-07T02:24:31Z</dcterms:created>
  <dcterms:modified xsi:type="dcterms:W3CDTF">2025-03-07T02:44:01Z</dcterms:modified>
</cp:coreProperties>
</file>